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media/image3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1A7A9F-97F9-435C-8CE4-56466FC1F81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E6406F3-83A7-4B89-A2AF-D7CEA48C04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68BF23-E3E2-4052-94FB-C603B4909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E79626-9F2C-4C41-B6CD-DDB49D6E4B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9575C4-EC89-4474-9779-84F73E6A1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482540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BC790D-3706-48B7-94E2-BE5A6C8981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5A7351A-B1B2-429C-97E9-9AB391B4A0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1862A5-85FB-4ED8-90AC-71240D6C46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8CF420-6EB2-4179-B33D-AA011EBA0A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0CD477-0376-43D7-9AF1-4F5B8E2EB6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236181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1D9DEBD-534B-4E40-A3D0-5773936C518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2053902-AF0E-4C31-89DE-6C2B6B505E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7C6106-9D3A-43F6-B88C-950D032C00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01C501-9B41-442A-BCAA-1B91C0BE6B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866B71-92EB-4F74-AD39-5737154DC1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342879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CA6A85-7250-49E3-91A8-B7EA80BE57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F22748-1C15-4B95-8767-CB3990A8B6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E93E1B-DC18-44B6-8B8D-6383E7D07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7518D1-AE35-4CF7-8F16-BAA7B5AFF2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B4F3D8-F6B8-43DF-9D79-EDAB6B3CC6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35834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F42184-A9DD-4319-BE9A-3910658B58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428C68-269C-4472-B4BC-1856EE1776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1B6727-AE03-401A-A21A-E6B55A2697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89D802-6483-4733-BD37-AEB44314E7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8A6CC3-3141-492A-BC0F-968F8C6502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44087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633AC5-4C51-471E-BE36-52616474F8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536C62-1499-4351-A2CE-0FCCFAC478C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7951E0C-DCF3-4DB4-9520-764DB6837D6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DDE641-261B-4938-9B09-E64621CB5D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17F22E-1B12-44C5-8C92-83AAA0C212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8A3C90E-4EF2-4D89-9EA5-B9AEB987E1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567534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1F5357-16AF-4E0D-9C7E-3A030A2D68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836A7B6-974C-4789-ABA7-E3929AEA13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1860C23-42E6-48AE-9041-FC1273FA1A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4F99C41-991D-4482-B3DC-0F96597CAC0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F9C8934-9D14-49F0-A500-F16C277ADA7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3788F86-AC2C-40B4-A0F1-3361474803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EA92465-2FA2-4DBD-B28F-74BB72D60D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F22142E-FEBC-48E2-890A-0A1A912177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287007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23D50B-438E-4BD4-84D3-0D8AE71C64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3DAB924-A7BA-4C1B-B980-69D460960E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B52D7CA-E59B-4738-84CA-3A5008B62A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3403470-6D42-425E-BB1A-9C5908BA2E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2103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4142CD2-F9B2-484C-BE3E-2F52C9701B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C2E1E0B-3B23-4874-8BFF-A777037896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56ECF7D-17A3-43F5-953E-EED9BBFA21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036799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5AD572-7575-43CF-94D5-28B1639672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D2C455-29D8-4122-891E-4750A55DB20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0476E5E-C133-4A9A-ADC4-2D35586BD0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9AF5FA-702F-472F-AF46-6E47F06C51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3043EB-8566-46A2-98CA-33E8076413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2DE3E19-B10D-4F6A-BBF6-667C1FEBA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900895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ECC7C0-82D7-4127-877A-159DEB1792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BB0B417-7913-4FC5-8C50-0082465B077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5969A3-7093-4D4D-AEC3-4D2363FB224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AFA8CF-85B3-4CB3-B646-7DB6A0C251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182AD2-42AD-40BB-834C-FC3C7AE3C1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1B7B2BB-3A4B-4DD6-8B5B-C6FF17B9D3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890911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00F071D-E22A-41E6-A1B3-C0C9DBD9DE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8F3E48D-5206-4594-BDA7-FCAE056EE1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DADA81-FC45-48ED-9915-72ED5A31DC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9B244F-F1B2-48F2-97E6-5ED0A7B11840}" type="datetimeFigureOut">
              <a:rPr lang="hu-HU" smtClean="0"/>
              <a:t>2017.08.07.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153059-27F1-428E-9880-0A455077CF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7C4BDA-ED0B-498C-A74D-D6574121C6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3CC512-C4B6-4348-983E-031C6ED9785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819704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30" name="CommandButton1" r:id="rId2" imgW="2952720" imgH="1019160"/>
        </mc:Choice>
        <mc:Fallback>
          <p:control name="CommandButton1" r:id="rId2" imgW="2952720" imgH="1019160">
            <p:pic>
              <p:nvPicPr>
                <p:cNvPr id="4" name="CommandButton1">
                  <a:extLst>
                    <a:ext uri="{FF2B5EF4-FFF2-40B4-BE49-F238E27FC236}">
                      <a16:creationId xmlns:a16="http://schemas.microsoft.com/office/drawing/2014/main" id="{81C020F4-F881-4948-8C3A-C04BFB6ABD1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993775" y="1139825"/>
                  <a:ext cx="2955925" cy="1020763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1" name="CommandButton2" r:id="rId3" imgW="2952720" imgH="1019160"/>
        </mc:Choice>
        <mc:Fallback>
          <p:control name="CommandButton2" r:id="rId3" imgW="2952720" imgH="1019160">
            <p:pic>
              <p:nvPicPr>
                <p:cNvPr id="5" name="CommandButton2">
                  <a:extLst>
                    <a:ext uri="{FF2B5EF4-FFF2-40B4-BE49-F238E27FC236}">
                      <a16:creationId xmlns:a16="http://schemas.microsoft.com/office/drawing/2014/main" id="{D5AEEBDA-109E-4FEE-B6B1-47D04539CEF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4697758" y="1139825"/>
                  <a:ext cx="2955925" cy="1020763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2" name="CommandButton3" r:id="rId4" imgW="2952720" imgH="1019160"/>
        </mc:Choice>
        <mc:Fallback>
          <p:control name="CommandButton3" r:id="rId4" imgW="2952720" imgH="1019160">
            <p:pic>
              <p:nvPicPr>
                <p:cNvPr id="6" name="CommandButton3">
                  <a:extLst>
                    <a:ext uri="{FF2B5EF4-FFF2-40B4-BE49-F238E27FC236}">
                      <a16:creationId xmlns:a16="http://schemas.microsoft.com/office/drawing/2014/main" id="{3300AFFF-7E37-4466-B820-B7D39C52D8E7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8017428" y="1139825"/>
                  <a:ext cx="2955925" cy="1020763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30499741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3</cp:revision>
  <dcterms:created xsi:type="dcterms:W3CDTF">2017-08-07T15:47:36Z</dcterms:created>
  <dcterms:modified xsi:type="dcterms:W3CDTF">2017-08-07T16:06:03Z</dcterms:modified>
</cp:coreProperties>
</file>

<file path=docProps/thumbnail.jpeg>
</file>